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504AA07-ACFC-4AE3-9BA1-FDB44823565D}" type="datetimeFigureOut">
              <a:rPr lang="uk-UA" smtClean="0"/>
              <a:t>24.11.2019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5D5808-6FB0-4015-A7A3-9F8EA2BDF5E3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996952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4400" b="1" dirty="0" smtClean="0"/>
              <a:t>Тема </a:t>
            </a:r>
            <a:r>
              <a:rPr lang="en-US" sz="4400" b="1"/>
              <a:t>6</a:t>
            </a:r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uk-UA" sz="4400" b="1" dirty="0" smtClean="0"/>
              <a:t>Чисельне </a:t>
            </a:r>
            <a:br>
              <a:rPr lang="uk-UA" sz="4400" b="1" dirty="0" smtClean="0"/>
            </a:br>
            <a:r>
              <a:rPr lang="uk-UA" sz="4400" b="1" dirty="0" smtClean="0"/>
              <a:t>диференціювання 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uk-UA" sz="4400" b="1" dirty="0" smtClean="0"/>
              <a:t>функцій </a:t>
            </a:r>
            <a:endParaRPr lang="uk-UA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7498080" cy="928670"/>
          </a:xfrm>
        </p:spPr>
        <p:txBody>
          <a:bodyPr/>
          <a:lstStyle/>
          <a:p>
            <a:r>
              <a:rPr lang="uk-UA" b="1" dirty="0" smtClean="0"/>
              <a:t>§1 Постановка задачі 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000108"/>
            <a:ext cx="81439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точках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(задана неявно),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задана таблицею.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Привабливість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формул,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точках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них точках.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§2 Формули чисельного диференціювання 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5585"/>
            <a:ext cx="8172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зручним інтерполяційним багаточленом для чисельного диференціювання є </a:t>
            </a:r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поліном </a:t>
            </a:r>
            <a:r>
              <a:rPr lang="uk-UA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Ньютона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його основі отримані формули різного порядку точності залежно від кількості задіяних точок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Найпростіші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порядку: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диференціювання вперед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583414"/>
            <a:ext cx="5256584" cy="1051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1600" y="4634731"/>
            <a:ext cx="55173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диференціювання назад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8" y="5301208"/>
            <a:ext cx="52292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8856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116632"/>
            <a:ext cx="6449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симетрична формула диференціювання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704" y="639852"/>
            <a:ext cx="551497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44140" y="1340768"/>
            <a:ext cx="79837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хибка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вперед та назад - O(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симетричної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O (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06060" y="2132856"/>
            <a:ext cx="80998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Симетричні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диференціювання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другого порядку: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557" y="3106744"/>
            <a:ext cx="7400925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34478" y="4023745"/>
            <a:ext cx="80030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похибок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округлення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похибка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великою.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6291826"/>
            <a:ext cx="16097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6272776"/>
            <a:ext cx="4762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041" y="6244201"/>
            <a:ext cx="2581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151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022" y="188640"/>
            <a:ext cx="8202548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3227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8640"/>
            <a:ext cx="7693935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0697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524" y="184638"/>
            <a:ext cx="7885565" cy="43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8110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32656"/>
            <a:ext cx="7723000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7717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132</TotalTime>
  <Words>182</Words>
  <Application>Microsoft Office PowerPoint</Application>
  <PresentationFormat>On-screen Show (4:3)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Тема 6 Чисельне  диференціювання  функцій </vt:lpstr>
      <vt:lpstr>§1 Постановка задачі </vt:lpstr>
      <vt:lpstr>§2 Формули чисельного диференціювання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 Чисельне  диференціювання функцій </dc:title>
  <dc:creator>Admin</dc:creator>
  <cp:lastModifiedBy>Андрей</cp:lastModifiedBy>
  <cp:revision>12</cp:revision>
  <dcterms:created xsi:type="dcterms:W3CDTF">2017-12-01T18:19:59Z</dcterms:created>
  <dcterms:modified xsi:type="dcterms:W3CDTF">2019-11-24T20:28:51Z</dcterms:modified>
</cp:coreProperties>
</file>