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869C79-794D-4D53-BDB9-F016A4ADEE1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B53ABC-5ABB-4775-88A4-8E84A96CD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348880"/>
            <a:ext cx="5651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Комбінаторні схеми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0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984776" cy="7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5"/>
            <a:ext cx="1643236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6516"/>
            <a:ext cx="7560840" cy="36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14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57250"/>
            <a:ext cx="6838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4166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60649"/>
            <a:ext cx="6848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268761"/>
            <a:ext cx="81915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6913"/>
            <a:ext cx="6858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013176"/>
            <a:ext cx="13430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12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2538"/>
            <a:ext cx="6858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7"/>
            <a:ext cx="5949280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7625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5725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640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651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5"/>
            <a:ext cx="7056784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3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9391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691276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5"/>
            <a:ext cx="2736304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7425"/>
            <a:ext cx="7416824" cy="32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1671638"/>
            <a:ext cx="7391400" cy="35147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2890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5725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569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57250"/>
            <a:ext cx="6838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32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0012"/>
            <a:ext cx="8424936" cy="59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824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250950"/>
            <a:ext cx="5938837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1428750"/>
            <a:ext cx="6486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28750"/>
            <a:ext cx="6858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9217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50838"/>
            <a:ext cx="5938837" cy="6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075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567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1071546"/>
            <a:ext cx="7296150" cy="43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110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5725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301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02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174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3013"/>
            <a:ext cx="6858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66"/>
            <a:ext cx="6572296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75391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5725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346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5"/>
            <a:ext cx="792088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890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78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5"/>
            <a:ext cx="705678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81113"/>
            <a:ext cx="68294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907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857250"/>
            <a:ext cx="68294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88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686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8064896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52736"/>
            <a:ext cx="68389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6" y="3212976"/>
            <a:ext cx="68389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413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7"/>
            <a:ext cx="67687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62138"/>
            <a:ext cx="68389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95863"/>
            <a:ext cx="1728192" cy="66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95759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4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 Комбінаторні схеми</dc:title>
  <dc:creator>Vitek</dc:creator>
  <cp:lastModifiedBy>НАТАША</cp:lastModifiedBy>
  <cp:revision>16</cp:revision>
  <dcterms:created xsi:type="dcterms:W3CDTF">2022-02-02T08:52:16Z</dcterms:created>
  <dcterms:modified xsi:type="dcterms:W3CDTF">2022-04-03T15:37:04Z</dcterms:modified>
</cp:coreProperties>
</file>