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DB57-01A8-4675-8796-74CB06734DA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D9F0-C990-4ED5-9077-CF19BC77F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72575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143380"/>
            <a:ext cx="916305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7257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4643446"/>
            <a:ext cx="915352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352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4929198"/>
            <a:ext cx="91535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7257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5286388"/>
            <a:ext cx="913447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4286256"/>
            <a:ext cx="915352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5214950"/>
            <a:ext cx="916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857760"/>
            <a:ext cx="91630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3050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5000636"/>
            <a:ext cx="915352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5072074"/>
            <a:ext cx="91535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"/>
            <a:ext cx="9124950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1"/>
            <a:ext cx="9191626" cy="45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572008"/>
            <a:ext cx="9163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27</cp:revision>
  <dcterms:created xsi:type="dcterms:W3CDTF">2023-02-11T16:26:24Z</dcterms:created>
  <dcterms:modified xsi:type="dcterms:W3CDTF">2023-02-12T00:24:04Z</dcterms:modified>
</cp:coreProperties>
</file>