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74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5062-FBF2-4592-8A51-BFD8578457F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9191-AB30-4B60-9A93-F19F3C58840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5062-FBF2-4592-8A51-BFD8578457F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9191-AB30-4B60-9A93-F19F3C588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5062-FBF2-4592-8A51-BFD8578457F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9191-AB30-4B60-9A93-F19F3C588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5062-FBF2-4592-8A51-BFD8578457F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9191-AB30-4B60-9A93-F19F3C5884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5062-FBF2-4592-8A51-BFD8578457F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9191-AB30-4B60-9A93-F19F3C588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5062-FBF2-4592-8A51-BFD8578457F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9191-AB30-4B60-9A93-F19F3C5884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5062-FBF2-4592-8A51-BFD8578457F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9191-AB30-4B60-9A93-F19F3C58840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5062-FBF2-4592-8A51-BFD8578457F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9191-AB30-4B60-9A93-F19F3C588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5062-FBF2-4592-8A51-BFD8578457F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9191-AB30-4B60-9A93-F19F3C588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5062-FBF2-4592-8A51-BFD8578457F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9191-AB30-4B60-9A93-F19F3C588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5062-FBF2-4592-8A51-BFD8578457F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9191-AB30-4B60-9A93-F19F3C58840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995062-FBF2-4592-8A51-BFD8578457F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D269191-AB30-4B60-9A93-F19F3C5884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734481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68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776863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908720"/>
            <a:ext cx="720080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30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196752"/>
            <a:ext cx="7488832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39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980728"/>
            <a:ext cx="7488832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58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27280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1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27280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012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48883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66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34481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49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404813"/>
            <a:ext cx="7413625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97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632848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22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08912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64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30225"/>
            <a:ext cx="7560840" cy="579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74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7"/>
            <a:ext cx="6840760" cy="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41682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32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820891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618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836712"/>
            <a:ext cx="8352928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949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272807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83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705678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303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1"/>
            <a:ext cx="6912768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2"/>
            <a:ext cx="74888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672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632848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331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20080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912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8064896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01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252538"/>
            <a:ext cx="604837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14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620688"/>
            <a:ext cx="7848872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704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443841"/>
            <a:ext cx="77768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Комбінаторика</a:t>
            </a:r>
            <a:r>
              <a:rPr lang="ru-RU" sz="2400" dirty="0" smtClean="0"/>
              <a:t> </a:t>
            </a:r>
            <a:r>
              <a:rPr lang="ru-RU" sz="2400" dirty="0" err="1" smtClean="0"/>
              <a:t>сьогодні</a:t>
            </a:r>
            <a:endParaRPr lang="ru-RU" sz="2400" dirty="0" smtClean="0"/>
          </a:p>
          <a:p>
            <a:r>
              <a:rPr lang="ru-RU" sz="2400" dirty="0" err="1" smtClean="0"/>
              <a:t>Комбінаторика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комбінаторний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аналіз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комбінаторна</a:t>
            </a:r>
            <a:r>
              <a:rPr lang="en-US" sz="2400" dirty="0" smtClean="0"/>
              <a:t> </a:t>
            </a:r>
            <a:r>
              <a:rPr lang="ru-RU" sz="2400" dirty="0" smtClean="0"/>
              <a:t>математика –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галузь</a:t>
            </a:r>
            <a:r>
              <a:rPr lang="ru-RU" sz="2400" dirty="0" smtClean="0"/>
              <a:t> математики, яка </a:t>
            </a:r>
            <a:r>
              <a:rPr lang="ru-RU" sz="2400" dirty="0" err="1" smtClean="0"/>
              <a:t>вивчає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способи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побудови</a:t>
            </a:r>
            <a:r>
              <a:rPr lang="en-US" sz="2400" dirty="0" smtClean="0"/>
              <a:t> </a:t>
            </a:r>
            <a:r>
              <a:rPr lang="ru-RU" sz="2400" dirty="0" err="1" smtClean="0"/>
              <a:t>підмножин</a:t>
            </a:r>
            <a:r>
              <a:rPr lang="ru-RU" sz="2400" dirty="0" smtClean="0"/>
              <a:t> </a:t>
            </a:r>
            <a:r>
              <a:rPr lang="ru-RU" sz="2400" dirty="0" err="1" smtClean="0"/>
              <a:t>деякої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скінченної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множини</a:t>
            </a:r>
            <a:r>
              <a:rPr lang="ru-RU" sz="2400" dirty="0" smtClean="0"/>
              <a:t>, </a:t>
            </a:r>
            <a:r>
              <a:rPr lang="ru-RU" sz="2400" dirty="0" err="1" smtClean="0"/>
              <a:t>причому</a:t>
            </a:r>
            <a:r>
              <a:rPr lang="ru-RU" sz="2400" dirty="0" smtClean="0"/>
              <a:t> таких,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відповідають</a:t>
            </a:r>
            <a:endParaRPr lang="ru-RU" sz="2400" dirty="0" smtClean="0"/>
          </a:p>
          <a:p>
            <a:r>
              <a:rPr lang="ru-RU" sz="2400" dirty="0" err="1" smtClean="0"/>
              <a:t>заданим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обмеженням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Згадані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підмножини</a:t>
            </a:r>
            <a:r>
              <a:rPr lang="ru-RU" sz="2400" dirty="0" smtClean="0"/>
              <a:t> часто </a:t>
            </a:r>
            <a:r>
              <a:rPr lang="ru-RU" sz="2400" dirty="0" err="1" smtClean="0"/>
              <a:t>називають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комбінаторними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конфігураціями</a:t>
            </a:r>
            <a:r>
              <a:rPr lang="en-US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вибірками</a:t>
            </a:r>
            <a:r>
              <a:rPr lang="ru-RU" sz="2400" dirty="0" smtClean="0"/>
              <a:t>.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, </a:t>
            </a:r>
            <a:r>
              <a:rPr lang="ru-RU" sz="2400" dirty="0" err="1" smtClean="0"/>
              <a:t>наприклад</a:t>
            </a:r>
            <a:r>
              <a:rPr lang="ru-RU" sz="2400" dirty="0" smtClean="0"/>
              <a:t>, </a:t>
            </a:r>
            <a:r>
              <a:rPr lang="ru-RU" sz="2400" dirty="0" err="1" smtClean="0"/>
              <a:t>враховувати</a:t>
            </a:r>
            <a:r>
              <a:rPr lang="ru-RU" sz="2400" dirty="0" smtClean="0"/>
              <a:t> порядок </a:t>
            </a:r>
            <a:r>
              <a:rPr lang="ru-RU" sz="2400" dirty="0" err="1" smtClean="0"/>
              <a:t>розміщення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об’єктів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то одержимо </a:t>
            </a:r>
            <a:r>
              <a:rPr lang="ru-RU" sz="2400" dirty="0" err="1" smtClean="0"/>
              <a:t>різні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комбінаторні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конфігурації</a:t>
            </a:r>
            <a:r>
              <a:rPr lang="ru-RU" sz="2400" dirty="0" smtClean="0"/>
              <a:t>, як показано на рис. 2.1.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3985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908720"/>
            <a:ext cx="705678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15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828092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88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7056784" cy="423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4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193</TotalTime>
  <Words>62</Words>
  <Application>Microsoft Office PowerPoint</Application>
  <PresentationFormat>Экран (4:3)</PresentationFormat>
  <Paragraphs>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Vitek</dc:creator>
  <cp:lastModifiedBy>Vitek</cp:lastModifiedBy>
  <cp:revision>13</cp:revision>
  <dcterms:created xsi:type="dcterms:W3CDTF">2022-02-01T10:35:34Z</dcterms:created>
  <dcterms:modified xsi:type="dcterms:W3CDTF">2022-02-10T17:41:04Z</dcterms:modified>
</cp:coreProperties>
</file>