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E87DEC-9337-4C97-A0C5-F8C87D7A5DB6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53FDB2C-29E8-46F3-BE87-307EA594F8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463" y="1081088"/>
            <a:ext cx="63150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776288"/>
            <a:ext cx="77914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823913"/>
            <a:ext cx="69913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814388"/>
            <a:ext cx="69627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819150"/>
            <a:ext cx="69532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828675"/>
            <a:ext cx="70008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785813"/>
            <a:ext cx="70199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852488"/>
            <a:ext cx="69627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809625"/>
            <a:ext cx="6972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828675"/>
            <a:ext cx="69723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828675"/>
            <a:ext cx="69246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85794"/>
            <a:ext cx="7162800" cy="511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819150"/>
            <a:ext cx="69627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809625"/>
            <a:ext cx="6972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828675"/>
            <a:ext cx="69913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833438"/>
            <a:ext cx="70294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795338"/>
            <a:ext cx="69627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804863"/>
            <a:ext cx="70008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804863"/>
            <a:ext cx="69913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828675"/>
            <a:ext cx="69913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804863"/>
            <a:ext cx="70008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800100"/>
            <a:ext cx="69818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957263"/>
            <a:ext cx="79629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823913"/>
            <a:ext cx="70008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814388"/>
            <a:ext cx="69913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14388"/>
            <a:ext cx="70104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814388"/>
            <a:ext cx="69913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800100"/>
            <a:ext cx="69818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809625"/>
            <a:ext cx="69818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833438"/>
            <a:ext cx="70294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147763"/>
            <a:ext cx="74866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771525"/>
            <a:ext cx="77819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81050"/>
            <a:ext cx="77724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1076325"/>
            <a:ext cx="77819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33438"/>
            <a:ext cx="78009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500042"/>
            <a:ext cx="7800975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4071942"/>
            <a:ext cx="77533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153</TotalTime>
  <Words>0</Words>
  <Application>Microsoft Office PowerPoint</Application>
  <PresentationFormat>Экран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8</cp:revision>
  <dcterms:created xsi:type="dcterms:W3CDTF">2022-04-29T10:05:56Z</dcterms:created>
  <dcterms:modified xsi:type="dcterms:W3CDTF">2022-04-29T12:39:40Z</dcterms:modified>
</cp:coreProperties>
</file>