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8035A-D482-4285-932A-BF89CFA69F5C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BC2A-5766-44C9-94D4-FB2C7E894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9165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A30EC2-C42D-4BD3-9C64-56AF75CCEF22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6072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Алгоритми пошуку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остовних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дерев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JavaScript-код: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справу 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таким: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{A: [B,C], B:[D,F], ... 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functiondfs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список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(вершина)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загальні випадки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відвідувалив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if(v === t)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if(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return 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досліджуємо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for(let neighbor of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if(!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рухаємосяшляхомі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let reached =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neighbor, t)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повертаємо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true,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if(reached)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від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істатися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3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Примітка: цей спеціальний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-алгоритм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дозволяє перевірити, чи можливо дістатися з одного місця в інше.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застосовуватися з різною метою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цієї мети 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буде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 алгоритм.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не мен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ізуємо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обходим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да»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гнор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 відвідували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час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дорівнює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E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(ребер).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V*E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повинні дослідити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без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приналежност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іншого боку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V+E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для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інюємо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грані, що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каю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Повертаючись до прикладу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визначену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(O(V))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дослідимо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(O(E)).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вершин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граней, тому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застосували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обход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приводит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до помилки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85852" y="214291"/>
            <a:ext cx="72152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озширюйся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іднімаючись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ашиного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gowide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bird’seye-view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рухатися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ередбачає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 по одному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раз.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означає наступне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500306"/>
            <a:ext cx="718709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2866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Замість слідування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BFS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ередбачає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відвідування найближчих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усідів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потім відвідування сусідів і так 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досягнута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habrastorage.org/r/w1560/webt/1u/vb/ny/1uvbnygi83vt6bxqnmv1hbwuzyq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143116"/>
            <a:ext cx="7329966" cy="2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tg/en/jq/tgenjqvsz1zipcv3obsicrhq78a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8"/>
            <a:ext cx="711565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habrastorage.org/r/w1560/webt/tf/j9/on/tfj9on04zudfmelpbn00xeh_tpm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071810"/>
            <a:ext cx="7329966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9294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відрізняється 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BFS?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здається 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напролом, а BFS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межах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иникає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икористати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first-in-first-out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FIFO)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queue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заносимо в чергу спочатку най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вівіданих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доки черги не залишиться або доки ми не знайдемо шукану вершину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1538" y="214290"/>
            <a:ext cx="764386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код: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имаємо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 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наприклад, таким: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... 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functionbfs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суміжний список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уємо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letqueue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[]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до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щоб не повторити додавання в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while(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queue.length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даля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лемент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let v =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queue.shift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 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for(let neighbor of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if(!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даємойо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(neighbor)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вершину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еремогли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if(neighbor === t) return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значит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пункта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returnfalse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 здатися, що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BFS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працює повільніше.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,якщо уважно придивитися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побачити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 однаковий час 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Черга передбачає обробку 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здаватися повільнішим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він скоріший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 при роботі з великими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витрачає багато часу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шляхами, які в кінцевому рахунку виявляються хибними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BFS часто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найкоротшого шляху між двома вершинами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застосовуємо чергу, що вміщує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42976" y="214290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реально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наводити приклади з реального 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як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боту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думаю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DFS, то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пошуку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потрапити до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змушена багато разів потрапляти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тупик,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повертатися і рухатися в іншому напрямку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або їжу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ttps://habrastorage.org/r/w1560/webt/-e/f3/ji/-ef3ji72zi8egr3xa26zqvt1x4u.jpe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214686"/>
            <a:ext cx="718709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357166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словами,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 іншої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властивостей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вают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гранями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ребрами графа.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називаються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узлами.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алгоритмами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DFS)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Breadth-FirstSearch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об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використовуються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 деякі відмінності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Почнемо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kq/hb/dr/kqhbdrkv6xstug0ss3l5bpr1l9k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928671"/>
            <a:ext cx="6972776" cy="114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думаю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BFS, то представляю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воду приводит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до утворення кіл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сіх напрямках від центру.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habrastorage.org/r/w1560/webt/pv/lz/zp/pvlzzpnzfssjv8yzpkc49ovtsho.jpe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429000"/>
            <a:ext cx="7329966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78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s-/w9/sc/s-w9scwvyp93tvyk2zwimmfc_um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857233"/>
            <a:ext cx="718709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285852" y="2714620"/>
            <a:ext cx="742955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исновки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(ребрах)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і назад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озповсюджується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усідах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стек, а BFS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 виконання обох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мають різну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лософ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однаково важливі для роботи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42976" y="142852"/>
            <a:ext cx="7429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Цей алгоритм застосовується для будь-якого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поміченими вершинами,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 знайти всі можливі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Кроки алгоритму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степені вершин цього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степенів вершин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суміжності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різницю між матрицями степенів і суміжності зв’язного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будь-яке з алгебраїчних доповнень отриманої матриці різниці на кроці 4 алгоритму, значення якого є кількісним значенням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42976" y="21429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розглянутий алгоритм, знайти максимальну кількість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наведеного на рисунку: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8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350046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90" name="Object 46"/>
          <p:cNvGraphicFramePr>
            <a:graphicFrameLocks noChangeAspect="1"/>
          </p:cNvGraphicFramePr>
          <p:nvPr/>
        </p:nvGraphicFramePr>
        <p:xfrm>
          <a:off x="1428728" y="3357562"/>
          <a:ext cx="2286016" cy="1785950"/>
        </p:xfrm>
        <a:graphic>
          <a:graphicData uri="http://schemas.openxmlformats.org/presentationml/2006/ole">
            <p:oleObj spid="_x0000_s57390" name="Формула" r:id="rId4" imgW="1181100" imgH="1143000" progId="Equation.3">
              <p:embed/>
            </p:oleObj>
          </a:graphicData>
        </a:graphic>
      </p:graphicFrame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92" name="Object 48"/>
          <p:cNvGraphicFramePr>
            <a:graphicFrameLocks noChangeAspect="1"/>
          </p:cNvGraphicFramePr>
          <p:nvPr/>
        </p:nvGraphicFramePr>
        <p:xfrm>
          <a:off x="4857752" y="3357562"/>
          <a:ext cx="2071702" cy="1428760"/>
        </p:xfrm>
        <a:graphic>
          <a:graphicData uri="http://schemas.openxmlformats.org/presentationml/2006/ole">
            <p:oleObj spid="_x0000_s57392" name="Формула" r:id="rId5" imgW="11938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214414" y="285728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язання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Відповідно до кроку 1 алгоритму, знайдемо ступені вершин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які дорівнюють: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deg(V1) = deg(V4) =2; deg(V2) = deg(V3)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Згідно з кроком 2 алгоритму будуємо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вершинну матрицю С і кроком 3 – матрицю суміжності А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Користуючись кроком 4 алгоритму, знаходимо різницю між двома матрицями С і А, внаслідок чого отримуємо третю матрицю К: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85852" y="2786058"/>
          <a:ext cx="7286676" cy="2000264"/>
        </p:xfrm>
        <a:graphic>
          <a:graphicData uri="http://schemas.openxmlformats.org/presentationml/2006/ole">
            <p:oleObj spid="_x0000_s56322" name="Формула" r:id="rId3" imgW="41021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42976" y="428604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крок 5 алгоритму, знаходимо алгебраїчне доповнення до матриці К, наприклад К11, яке дорівнює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142975" y="1536072"/>
          <a:ext cx="7715305" cy="969260"/>
        </p:xfrm>
        <a:graphic>
          <a:graphicData uri="http://schemas.openxmlformats.org/presentationml/2006/ole">
            <p:oleObj spid="_x0000_s62466" name="Формула" r:id="rId3" imgW="5689600" imgH="711200" progId="Equation.3">
              <p:embed/>
            </p:oleObj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42976" y="2928934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Виходячи із значення цього доповнення, можна сказати, що граф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який наведений на рисунку, має вісім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501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4" y="3786190"/>
            <a:ext cx="31623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642919"/>
            <a:ext cx="2500329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28575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733675"/>
            <a:ext cx="300039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33688"/>
            <a:ext cx="307183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9" y="4286256"/>
            <a:ext cx="2928957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00504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214290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поринай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godeep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headfirst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рухаємося від початкової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(точки, м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до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 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шуканої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то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повертаємося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назад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розгалуження шляхів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й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маршруту.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озглянемо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Нехай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має наступний вигляд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1142985"/>
            <a:ext cx="7115652" cy="328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4286256"/>
            <a:ext cx="67866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потрібно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вершину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досліджуємо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шляхів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ьо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досліджуємо інший шлях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Ось 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gd/v-/-1/gdv--18wxok-yjflx_zjlwktysi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71480"/>
            <a:ext cx="7044214" cy="271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857628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(p1)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найближчої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і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настуної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6q/ia/h-/6qiah-iw-qpybs2fdw072vuvrna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714356"/>
            <a:ext cx="728667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78619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p1,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по іншому 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ck/ui/ad/ckuiadguztc8gx3r6gigroyum_a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714356"/>
            <a:ext cx="7115652" cy="24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3857628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ягнувши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найближчої 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«p2»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напрямки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дальш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 закінчувався перший напрямок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відвідували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другому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1h/yz/7o/1hyz7ojpnp__g0w9sg5kr9bzeyk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00043"/>
            <a:ext cx="7187090" cy="25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500438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знову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назад. 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шляхом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решті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ягаємо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шуканої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oy/4d/mm/oy4dmm-velx-yladbqyvyqrbkts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9"/>
            <a:ext cx="7258528" cy="26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286125"/>
            <a:ext cx="70009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за заданим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шукана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нчили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іншим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доти, 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дослідимо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 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ом, застосовуючи його до кожної відвідуваної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багаторазового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повторен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процедур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застосування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рек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600</TotalTime>
  <Words>1009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Дерева.  Основні операції з деревами.</dc:title>
  <dc:creator>Admin</dc:creator>
  <cp:lastModifiedBy>НАТАША</cp:lastModifiedBy>
  <cp:revision>52</cp:revision>
  <dcterms:created xsi:type="dcterms:W3CDTF">2017-10-06T05:13:18Z</dcterms:created>
  <dcterms:modified xsi:type="dcterms:W3CDTF">2022-11-22T09:32:17Z</dcterms:modified>
</cp:coreProperties>
</file>